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7" r:id="rId2"/>
  </p:sldMasterIdLst>
  <p:notesMasterIdLst>
    <p:notesMasterId r:id="rId24"/>
  </p:notesMasterIdLst>
  <p:sldIdLst>
    <p:sldId id="374" r:id="rId3"/>
    <p:sldId id="403" r:id="rId4"/>
    <p:sldId id="432" r:id="rId5"/>
    <p:sldId id="433" r:id="rId6"/>
    <p:sldId id="434" r:id="rId7"/>
    <p:sldId id="437" r:id="rId8"/>
    <p:sldId id="438" r:id="rId9"/>
    <p:sldId id="439" r:id="rId10"/>
    <p:sldId id="441" r:id="rId11"/>
    <p:sldId id="440" r:id="rId12"/>
    <p:sldId id="436" r:id="rId13"/>
    <p:sldId id="435" r:id="rId14"/>
    <p:sldId id="442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3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434" autoAdjust="0"/>
  </p:normalViewPr>
  <p:slideViewPr>
    <p:cSldViewPr>
      <p:cViewPr varScale="1">
        <p:scale>
          <a:sx n="67" d="100"/>
          <a:sy n="67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3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D8ADF6-9F5E-4361-BDDE-54149B53A6D3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EE0805-DBAC-4B27-818D-C23D0169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Why we do what we do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 does Pastor Sang keep asking us to build a website, plan social gatherings, plan retreats, develop a mission plan?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Am I a Pharisee too? What do I need to do to remain as God desires me to be?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61740A-151B-4730-932F-B1B2AFE8FB9E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82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Why we do what we do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 does Pastor Sang keep asking us to build a website, plan social gatherings, plan retreats, develop a mission plan?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Am I a Pharisee too? What do I need to do to remain as God desires me to be?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61740A-151B-4730-932F-B1B2AFE8FB9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683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3F9393-B3B9-4BCD-9ADA-D05DE68FDD7E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DF49-B0F9-4079-9379-9C5359286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5D72A0-6BF8-4372-B0E5-932580B5009D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5499-E815-4D30-AADA-186BAC03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2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43600"/>
            <a:ext cx="8001000" cy="762000"/>
          </a:xfrm>
        </p:spPr>
        <p:txBody>
          <a:bodyPr/>
          <a:lstStyle>
            <a:lvl1pPr>
              <a:defRPr>
                <a:latin typeface="08SeoulNamsan EB" pitchFamily="18" charset="-127"/>
                <a:ea typeface="08SeoulNamsan EB" pitchFamily="18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096000"/>
          </a:xfrm>
        </p:spPr>
        <p:txBody>
          <a:bodyPr anchor="ctr" anchorCtr="0"/>
          <a:lstStyle>
            <a:lvl1pPr marL="3175" indent="-3175" algn="ctr">
              <a:buNone/>
              <a:defRPr>
                <a:latin typeface="08SeoulNamsan EB" pitchFamily="18" charset="-127"/>
                <a:ea typeface="08SeoulNamsan EB" pitchFamily="18" charset="-127"/>
              </a:defRPr>
            </a:lvl1pPr>
            <a:lvl2pPr marL="3175" indent="-3175" algn="ctr">
              <a:buNone/>
              <a:defRPr>
                <a:latin typeface="08SeoulNamsan EB" pitchFamily="18" charset="-127"/>
                <a:ea typeface="08SeoulNamsan EB" pitchFamily="18" charset="-127"/>
              </a:defRPr>
            </a:lvl2pPr>
            <a:lvl3pPr marL="3175" indent="-3175" algn="ctr">
              <a:buNone/>
              <a:defRPr>
                <a:latin typeface="08SeoulNamsan EB" pitchFamily="18" charset="-127"/>
                <a:ea typeface="08SeoulNamsan EB" pitchFamily="18" charset="-127"/>
              </a:defRPr>
            </a:lvl3pPr>
            <a:lvl4pPr marL="3175" indent="-3175" algn="ctr">
              <a:buNone/>
              <a:defRPr>
                <a:latin typeface="08SeoulNamsan EB" pitchFamily="18" charset="-127"/>
                <a:ea typeface="08SeoulNamsan EB" pitchFamily="18" charset="-127"/>
              </a:defRPr>
            </a:lvl4pPr>
            <a:lvl5pPr marL="3175" indent="-3175" algn="ctr">
              <a:buNone/>
              <a:defRPr>
                <a:latin typeface="08SeoulNamsan EB" pitchFamily="18" charset="-127"/>
                <a:ea typeface="08SeoulNamsan EB" pitchFamily="18" charset="-127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3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0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1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4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4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8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6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0"/>
            <a:ext cx="4114800" cy="685800"/>
          </a:xfrm>
        </p:spPr>
        <p:txBody>
          <a:bodyPr/>
          <a:lstStyle>
            <a:lvl1pPr>
              <a:defRPr baseline="0">
                <a:ea typeface="08서울남산체 EB" pitchFamily="18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aseline="0">
                <a:ea typeface="SD Piccaso-L" pitchFamily="18" charset="-127"/>
              </a:defRPr>
            </a:lvl1pPr>
            <a:lvl2pPr>
              <a:defRPr baseline="0">
                <a:ea typeface="SD Piccaso-L" pitchFamily="18" charset="-127"/>
              </a:defRPr>
            </a:lvl2pPr>
            <a:lvl3pPr>
              <a:defRPr baseline="0">
                <a:ea typeface="SD Piccaso-L" pitchFamily="18" charset="-127"/>
              </a:defRPr>
            </a:lvl3pPr>
            <a:lvl4pPr>
              <a:defRPr baseline="0">
                <a:ea typeface="SD Piccaso-L" pitchFamily="18" charset="-127"/>
              </a:defRPr>
            </a:lvl4pPr>
            <a:lvl5pPr>
              <a:defRPr baseline="0">
                <a:ea typeface="SD Piccaso-L" pitchFamily="18" charset="-127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2ADE9-30A0-4F13-9B1E-68DB38EED77C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3C63-D1B8-48A9-9AD3-4CDF99BB7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8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1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7785F9-F454-42AF-BB63-58C37CC2BD65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DEDD-4547-472C-A5A2-7513EA70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DF5D0-ED5D-4F64-B8C5-11C4F86564F8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2467-EAC7-464A-A0F9-637F9B7E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FE91C5-BADE-4923-A56C-A3C0F5E423ED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7A77-47D0-40E3-86C9-AD7CADF1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ssur\Desktop\Stuff\to1another\Logo\Logo (29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9892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/>
          <a:stretch>
            <a:fillRect/>
          </a:stretch>
        </p:blipFill>
        <p:spPr bwMode="auto">
          <a:xfrm>
            <a:off x="5257800" y="5854700"/>
            <a:ext cx="38068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7C0C1C-C6DF-46F0-ADA0-18E8C6BEF120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C517-AF38-4834-A9C4-E4D663AF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6E640-6C59-452C-BC03-AD903DD49F77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E746-13AC-4DE4-AD64-765B43C9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854700"/>
            <a:ext cx="471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2F71F3-73CF-4FE7-84A5-1780B9603F94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B4CB-8A2B-4B49-8F12-22764452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03C9A2-9EF1-44BD-BD8F-B5DFB0054BAE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61A8-5B3A-48B3-B6DB-4B127CA9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r\Desktop\Stuff\Junk\To1Another Docs\2012\Background with verses to One Another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3BD598-564E-489A-B8A4-9C9E0260A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empus Sans ITC" pitchFamily="8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empus Sans ITC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empus Sans ITC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empus Sans ITC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empus Sans ITC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762A7D-DD1A-47CE-9FE3-8FD4C39049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6F638E-FEB3-49EC-869B-9A5E7DBA434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2" descr="C:\Documents and Settings\ssur\Desktop\Stuff\to1another\Logo\Combined Logo (25Aug11)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01"/>
          <a:stretch/>
        </p:blipFill>
        <p:spPr bwMode="auto">
          <a:xfrm>
            <a:off x="8382000" y="5854699"/>
            <a:ext cx="655731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276600"/>
          </a:xfrm>
        </p:spPr>
        <p:txBody>
          <a:bodyPr/>
          <a:lstStyle/>
          <a:p>
            <a:pPr marL="1588" indent="-1588">
              <a:spcAft>
                <a:spcPts val="1600"/>
              </a:spcAft>
              <a:buFont typeface="Arial" charset="0"/>
              <a:buNone/>
            </a:pP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ea typeface="08SeoulNamsan M"/>
              </a:rPr>
              <a:t>Leadership Meeting</a:t>
            </a:r>
          </a:p>
          <a:p>
            <a:pPr marL="1588" indent="-1588">
              <a:spcAft>
                <a:spcPts val="1600"/>
              </a:spcAft>
              <a:buFont typeface="Arial" charset="0"/>
              <a:buNone/>
            </a:pP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ea typeface="08SeoulNamsan M"/>
              </a:rPr>
              <a:t>2013.06.15</a:t>
            </a:r>
            <a:endParaRPr lang="en-US" sz="2000" dirty="0" smtClean="0">
              <a:solidFill>
                <a:srgbClr val="0070C0"/>
              </a:solidFill>
              <a:latin typeface="Calibri" pitchFamily="34" charset="0"/>
              <a:ea typeface="08SeoulNamsan M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ea typeface="08SeoulNamsan M"/>
              </a:rPr>
              <a:t>Please sign attendance sheet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916" y="3352800"/>
            <a:ext cx="67489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Let us give praise to God for</a:t>
            </a:r>
            <a:br>
              <a:rPr lang="en-US" sz="3600" dirty="0" smtClean="0"/>
            </a:br>
            <a:r>
              <a:rPr lang="en-US" sz="3600" dirty="0" smtClean="0"/>
              <a:t>what He is doing in our midst!</a:t>
            </a:r>
          </a:p>
          <a:p>
            <a:pPr algn="ctr"/>
            <a:endParaRPr lang="en-US" sz="3600" dirty="0" smtClean="0"/>
          </a:p>
          <a:p>
            <a:pPr algn="ctr"/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네가 하는 일을 여호와께 맡겨라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. </a:t>
            </a:r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그러면 네가 계획한 일이 이루어질 것이다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.</a:t>
            </a:r>
            <a:endParaRPr lang="en-US" sz="1600" i="1" dirty="0" smtClean="0">
              <a:latin typeface="08SeoulNamsan EB" pitchFamily="18" charset="-127"/>
              <a:ea typeface="08SeoulNamsan EB" pitchFamily="18" charset="-127"/>
            </a:endParaRPr>
          </a:p>
          <a:p>
            <a:pPr algn="ctr"/>
            <a:r>
              <a:rPr lang="en-US" sz="1600" i="1" dirty="0" smtClean="0">
                <a:latin typeface="08SeoulNamsan EB" pitchFamily="18" charset="-127"/>
                <a:ea typeface="08SeoulNamsan EB" pitchFamily="18" charset="-127"/>
              </a:rPr>
              <a:t>Commit your actions to the Lord, and your plans will succeed.</a:t>
            </a:r>
          </a:p>
          <a:p>
            <a:pPr algn="r"/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잠언 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(Proverbs)</a:t>
            </a:r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 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16:3</a:t>
            </a:r>
            <a:endParaRPr lang="en-US" sz="1600" i="1" dirty="0">
              <a:latin typeface="08SeoulNamsan EB" pitchFamily="18" charset="-127"/>
              <a:ea typeface="08SeoulNamsan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96000"/>
          </a:xfrm>
        </p:spPr>
        <p:txBody>
          <a:bodyPr>
            <a:noAutofit/>
          </a:bodyPr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Hide me now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 your wings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Cover me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Within your 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mighty hand</a:t>
            </a:r>
            <a:endParaRPr lang="ko-KR" altLang="en-US" sz="7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 oceans rise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thunders roar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will soar with you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Above the storm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Father you are king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the flood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will be still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know you are God</a:t>
            </a:r>
            <a:endParaRPr lang="ko-KR" altLang="en-US" sz="6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96000"/>
          </a:xfrm>
        </p:spPr>
        <p:txBody>
          <a:bodyPr>
            <a:normAutofit/>
          </a:bodyPr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rest my soul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Christ alone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 His power</a:t>
            </a:r>
          </a:p>
          <a:p>
            <a:r>
              <a:rPr lang="en-US" altLang="ko-K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quietness and trust</a:t>
            </a:r>
            <a:endParaRPr lang="ko-KR" altLang="en-US" sz="7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 oceans rise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thunders roar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will soar with you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Above the storm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Father you are king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the flood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will be still</a:t>
            </a:r>
          </a:p>
          <a:p>
            <a:r>
              <a:rPr lang="en-US" altLang="ko-KR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know you are God</a:t>
            </a:r>
            <a:endParaRPr lang="ko-KR" altLang="en-US" sz="6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 algn="l">
              <a:buNone/>
            </a:pPr>
            <a:r>
              <a:rPr lang="en-US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Sharing (</a:t>
            </a:r>
            <a:r>
              <a:rPr lang="ko-KR" altLang="en-US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나눔</a:t>
            </a: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  <a:endParaRPr lang="en-US" sz="1800" b="1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FontTx/>
              <a:buChar char="-"/>
            </a:pPr>
            <a:r>
              <a:rPr 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How was your week?</a:t>
            </a:r>
            <a:br>
              <a:rPr 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이번 주 어떻게 지내셨습니까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  <a:endParaRPr lang="en-US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FontTx/>
              <a:buChar char="-"/>
            </a:pPr>
            <a:r>
              <a:rPr 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How are you doing in your current roles?</a:t>
            </a:r>
            <a:br>
              <a:rPr 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현재 맡은 분야의 역할을 하는 데 어떠십니까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What are some of your worries you would like to lay before God?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하나님 앞에 내려 놓고 싶으신 걱정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무거운 짐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있으신가요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None/>
            </a:pPr>
            <a:endParaRPr lang="en-US" altLang="ko-KR" sz="1800" b="1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Joint Prayer (</a:t>
            </a:r>
            <a:r>
              <a:rPr lang="ko-KR" altLang="en-US" sz="1800" b="1" baseline="0" dirty="0" err="1" smtClean="0">
                <a:latin typeface="Calibri" pitchFamily="34" charset="0"/>
                <a:ea typeface="08SeoulNamsan EB" panose="02020603020101020101" pitchFamily="18" charset="-127"/>
              </a:rPr>
              <a:t>합력</a:t>
            </a:r>
            <a:r>
              <a:rPr lang="ko-KR" altLang="en-US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 기도</a:t>
            </a: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(unite our hearts) God’s will to be done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한마음이 됩시다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하나님의 뜻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나라가 임하도록</a:t>
            </a: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Church 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교회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)/ To One Another Ministries 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서로에게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Pastoral Staff 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목회자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Members of our ministry/new people to come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서로에게 멤버들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/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새로 올 사람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Our Meeting today 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오늘의 모임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FontTx/>
              <a:buChar char="-"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Leadership (</a:t>
            </a:r>
            <a:r>
              <a:rPr lang="ko-KR" altLang="en-US" sz="1800" baseline="0" dirty="0" err="1" smtClean="0">
                <a:latin typeface="Calibri" pitchFamily="34" charset="0"/>
                <a:ea typeface="08SeoulNamsan EB" panose="02020603020101020101" pitchFamily="18" charset="-127"/>
              </a:rPr>
              <a:t>리더쉽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 and one another 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서로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4114800" y="1447800"/>
            <a:ext cx="4763698" cy="32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>
              <a:buNone/>
            </a:pP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Joint Bible Study Review (</a:t>
            </a:r>
            <a:r>
              <a:rPr lang="ko-KR" altLang="en-US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합력 성경공부 리뷰</a:t>
            </a: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None/>
            </a:pP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마가복음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:</a:t>
            </a:r>
          </a:p>
          <a:p>
            <a:pPr algn="l">
              <a:buFontTx/>
              <a:buChar char="-"/>
            </a:pP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Sarah Cho (1-2)</a:t>
            </a:r>
          </a:p>
          <a:p>
            <a:pPr algn="l">
              <a:buFontTx/>
              <a:buChar char="-"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박보라 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(3-4)</a:t>
            </a:r>
          </a:p>
          <a:p>
            <a:pPr algn="l">
              <a:buFontTx/>
              <a:buChar char="-"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한고은 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(5-6)</a:t>
            </a:r>
          </a:p>
          <a:p>
            <a:pPr algn="l">
              <a:buFontTx/>
              <a:buChar char="-"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이재숙 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(7-8)</a:t>
            </a:r>
          </a:p>
          <a:p>
            <a:pPr algn="l">
              <a:buFontTx/>
              <a:buChar char="-"/>
            </a:pP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David No (9-10)</a:t>
            </a:r>
          </a:p>
          <a:p>
            <a:pPr algn="l">
              <a:buFontTx/>
              <a:buChar char="-"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황태용 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(11-12)</a:t>
            </a:r>
          </a:p>
          <a:p>
            <a:pPr algn="l">
              <a:buFontTx/>
              <a:buChar char="-"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강서윤 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(13-14)</a:t>
            </a:r>
          </a:p>
          <a:p>
            <a:pPr algn="l">
              <a:buFontTx/>
              <a:buChar char="-"/>
            </a:pPr>
            <a:r>
              <a:rPr lang="ko-KR" altLang="en-US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김보라 </a:t>
            </a:r>
            <a:r>
              <a:rPr lang="en-US" altLang="ko-KR" sz="2800" baseline="0" dirty="0" smtClean="0">
                <a:latin typeface="Calibri" pitchFamily="34" charset="0"/>
                <a:ea typeface="08SeoulNamsan EB" panose="02020603020101020101" pitchFamily="18" charset="-127"/>
              </a:rPr>
              <a:t>(15-16)</a:t>
            </a: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4114800" y="2133600"/>
            <a:ext cx="4763698" cy="32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>
              <a:buNone/>
            </a:pPr>
            <a: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What is important to you?</a:t>
            </a:r>
            <a:b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당신에게는 무엇이 중요한가요</a:t>
            </a:r>
            <a: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None/>
            </a:pP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서로에게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 to One Another – Individual assessment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a.	Build community of people that love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God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하나님을 사랑하는 공동체를 만든다</a:t>
            </a: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b.	Enable others live their lives as people secure in God’s love for them (our values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서로가 하나님의 사랑으로 충분하다는 것을 믿고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그 믿음으로 살아갈 수 있도록 길을 만든다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우리의 가치들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c.	Reaching out toward others outside the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church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교회 밖으로 향한다</a:t>
            </a: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4261239" y="2693204"/>
            <a:ext cx="4763698" cy="32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31772"/>
            <a:ext cx="3026670" cy="24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>
              <a:buNone/>
            </a:pPr>
            <a: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Next Joint Study (</a:t>
            </a:r>
            <a:r>
              <a:rPr lang="ko-KR" altLang="en-US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합력 성경 공부</a:t>
            </a:r>
            <a: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None/>
            </a:pPr>
            <a:endParaRPr lang="en-US" altLang="ko-KR" sz="1200" b="1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성경의 캐릭터를 연구할 것입니다</a:t>
            </a: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.</a:t>
            </a:r>
          </a:p>
          <a:p>
            <a:pPr algn="l">
              <a:buNone/>
            </a:pP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1.	Put on paper the character you are studying. </a:t>
            </a: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캐릭터 이름을 먼저 적으세요</a:t>
            </a:r>
          </a:p>
          <a:p>
            <a:pPr algn="l">
              <a:buNone/>
            </a:pP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2.	How was the person used in His story? </a:t>
            </a: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이 사람은 어떻게 하나님의 이야기에 참여하게 되었었나요</a:t>
            </a: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None/>
            </a:pP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3.	What kinds of circumstances did the person have to go through to be fully used by God?</a:t>
            </a:r>
            <a:b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이 사람은 하나님의 계획에 사용 되기 전에 어떤 환경</a:t>
            </a: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/</a:t>
            </a: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경험들을 지나야 했나요</a:t>
            </a: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None/>
            </a:pP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4.	What can you learn from the person’s life and how you are involved in God’s story?</a:t>
            </a:r>
            <a:b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이 사람의 삶을 통해 당신은 무엇을 배웠습니까</a:t>
            </a: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? </a:t>
            </a:r>
            <a:r>
              <a:rPr lang="ko-KR" altLang="en-US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그리고 당신은 하나님의 이야기에 어떻게 참여 할 것이라고 생각하나요</a:t>
            </a:r>
            <a:r>
              <a:rPr lang="en-US" altLang="ko-KR" sz="1400" b="1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None/>
            </a:pPr>
            <a:endParaRPr lang="en-US" altLang="ko-KR" sz="3600" b="1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 algn="l">
              <a:buNone/>
            </a:pPr>
            <a:r>
              <a:rPr lang="en-US" sz="2000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Adam and Eve, Noah, Abraham, Sarah,</a:t>
            </a:r>
          </a:p>
          <a:p>
            <a:pPr algn="l">
              <a:buNone/>
            </a:pPr>
            <a:r>
              <a:rPr lang="en-US" sz="2000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Jacob, Joseph, Moses, Joshua, Gideon,</a:t>
            </a:r>
          </a:p>
          <a:p>
            <a:pPr algn="l">
              <a:buNone/>
            </a:pPr>
            <a:r>
              <a:rPr lang="en-US" sz="2000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Ruth, Samuel, David, Elijah, Nehemiah, Esther,</a:t>
            </a:r>
          </a:p>
          <a:p>
            <a:pPr algn="l">
              <a:buNone/>
            </a:pPr>
            <a:r>
              <a:rPr lang="en-US" sz="2000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Daniel, Mary, Peter, John, Thomas, Stephen,</a:t>
            </a:r>
          </a:p>
          <a:p>
            <a:pPr algn="l">
              <a:buNone/>
            </a:pPr>
            <a:r>
              <a:rPr lang="en-US" sz="2000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Philip, Barnabas, Paul, Barnabas, Paul</a:t>
            </a:r>
          </a:p>
          <a:p>
            <a:pPr algn="l">
              <a:buNone/>
            </a:pP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4114800" y="2590800"/>
            <a:ext cx="4763698" cy="32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>
              <a:buNone/>
            </a:pPr>
            <a: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Next meeting time (</a:t>
            </a:r>
            <a:r>
              <a:rPr lang="ko-KR" altLang="en-US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다음 모이는 시간</a:t>
            </a:r>
            <a:r>
              <a:rPr lang="en-US" altLang="ko-KR" sz="36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>
              <a:buNone/>
            </a:pPr>
            <a:endParaRPr lang="en-US" altLang="ko-KR" sz="2000" b="1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>
              <a:buNone/>
            </a:pPr>
            <a:r>
              <a:rPr lang="en-US" altLang="ko-KR" sz="2000" b="1" baseline="0" dirty="0" smtClean="0">
                <a:latin typeface="Calibri" pitchFamily="34" charset="0"/>
                <a:ea typeface="08SeoulNamsan EB" panose="02020603020101020101" pitchFamily="18" charset="-127"/>
              </a:rPr>
              <a:t>Are you still ok with meeting on Saturday 9pm? </a:t>
            </a:r>
            <a:r>
              <a:rPr lang="ko-KR" altLang="en-US" sz="2000" b="1" baseline="0" dirty="0" smtClean="0">
                <a:latin typeface="Calibri" pitchFamily="34" charset="0"/>
                <a:ea typeface="08SeoulNamsan EB" panose="02020603020101020101" pitchFamily="18" charset="-127"/>
              </a:rPr>
              <a:t>토요일 </a:t>
            </a:r>
            <a:r>
              <a:rPr lang="en-US" altLang="ko-KR" sz="2000" b="1" baseline="0" dirty="0" smtClean="0">
                <a:latin typeface="Calibri" pitchFamily="34" charset="0"/>
                <a:ea typeface="08SeoulNamsan EB" panose="02020603020101020101" pitchFamily="18" charset="-127"/>
              </a:rPr>
              <a:t>9</a:t>
            </a:r>
            <a:r>
              <a:rPr lang="ko-KR" altLang="en-US" sz="2000" b="1" baseline="0" dirty="0" smtClean="0">
                <a:latin typeface="Calibri" pitchFamily="34" charset="0"/>
                <a:ea typeface="08SeoulNamsan EB" panose="02020603020101020101" pitchFamily="18" charset="-127"/>
              </a:rPr>
              <a:t>시 괜찮나요</a:t>
            </a:r>
            <a:r>
              <a:rPr lang="en-US" altLang="ko-KR" sz="2000" b="1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  <a:endParaRPr lang="en-US" altLang="ko-KR" sz="1100" baseline="0" dirty="0" smtClean="0">
              <a:latin typeface="Calibri" pitchFamily="34" charset="0"/>
              <a:ea typeface="08SeoulNamsan EB" panose="02020603020101020101" pitchFamily="18" charset="-127"/>
            </a:endParaRP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4114800" y="2590800"/>
            <a:ext cx="4763698" cy="32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Importance of Planning</a:t>
            </a:r>
            <a:br>
              <a:rPr lang="en-US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</a:br>
            <a:r>
              <a:rPr lang="ko-KR" altLang="en-US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계획함에 중요함</a:t>
            </a:r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 algn="l">
              <a:buNone/>
            </a:pP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Reason why we plan (</a:t>
            </a:r>
            <a:r>
              <a:rPr lang="ko-KR" altLang="en-US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계획을 하는 이유</a:t>
            </a: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 Allows new members to join (our purpose)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새로운 사람들이 참석할 수 있는 길을 만듭니다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Allows all of us to participate in making the event successful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함께 합력하여 계획들을 성공하게 도울 수 있습니다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We can know what we need to do; we don't have to worry each day what we need to do next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우리가 무엇을 해야되는지 미리 정하면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실행할 때 무엇을 해야 되는 지 걱정하지 않아도 됩니다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We can move on, and build something new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계획 결정을하면 다음 것으로 집중 할 수 있습니다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–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그러므로 새로운 것들에 집중 할 수 있습니다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Planning frees you -- you can think about other things, spend more time with others, allows us to be in the moment -- not worrying about what needs to be done.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게획은 당신을 자유케합니다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–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다른 생각들을 할 수 있고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다음 것을 걱정하지 않으며 서로와 시간을 더 보낼 수 있고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지금에 집중 할 수 있게 합니다 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(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나중에 무엇을 해야 되는 지 걱정하지 않게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6324600" y="152400"/>
            <a:ext cx="243684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  <a:t>주 계신 곳</a:t>
            </a:r>
            <a:r>
              <a:rPr lang="en-US" altLang="ko-KR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  <a:t/>
            </a:r>
            <a:br>
              <a:rPr lang="en-US" altLang="ko-KR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</a:br>
            <a:r>
              <a:rPr lang="ko-KR" altLang="en-US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  <a:t>나 찾으리</a:t>
            </a:r>
          </a:p>
          <a:p>
            <a:pPr algn="ctr"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  <a:t>주님 앞에 나가</a:t>
            </a:r>
            <a:r>
              <a:rPr lang="en-US" altLang="ko-KR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  <a:t/>
            </a:r>
            <a:br>
              <a:rPr lang="en-US" altLang="ko-KR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</a:br>
            <a:r>
              <a:rPr lang="ko-KR" altLang="en-US" sz="8000" dirty="0" smtClean="0">
                <a:solidFill>
                  <a:schemeClr val="bg1"/>
                </a:solidFill>
                <a:latin typeface="08SeoulNamsan EB" pitchFamily="18" charset="-127"/>
                <a:ea typeface="08SeoulNamsan EB" pitchFamily="18" charset="-127"/>
              </a:rPr>
              <a:t>주 뵈오리</a:t>
            </a:r>
          </a:p>
        </p:txBody>
      </p:sp>
    </p:spTree>
    <p:extLst>
      <p:ext uri="{BB962C8B-B14F-4D97-AF65-F5344CB8AC3E}">
        <p14:creationId xmlns:p14="http://schemas.microsoft.com/office/powerpoint/2010/main" val="763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Importance of Planning</a:t>
            </a:r>
            <a:br>
              <a:rPr lang="en-US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</a:br>
            <a:r>
              <a:rPr lang="ko-KR" altLang="en-US" baseline="0" dirty="0" smtClean="0">
                <a:latin typeface="Calibri" panose="020F0502020204030204" pitchFamily="34" charset="0"/>
                <a:ea typeface="08SeoulNamsan EB" panose="02020603020101020101" pitchFamily="18" charset="-127"/>
              </a:rPr>
              <a:t>계획함에 중요함</a:t>
            </a:r>
            <a:endParaRPr lang="en-US" baseline="0" dirty="0" smtClean="0">
              <a:latin typeface="Calibri" panose="020F0502020204030204" pitchFamily="34" charset="0"/>
              <a:ea typeface="08SeoulNamsan EB" panose="02020603020101020101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</p:spPr>
        <p:txBody>
          <a:bodyPr anchor="t"/>
          <a:lstStyle/>
          <a:p>
            <a:pPr algn="l">
              <a:buNone/>
            </a:pP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Reason why we plan (</a:t>
            </a:r>
            <a:r>
              <a:rPr lang="ko-KR" altLang="en-US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계획을 하는 이유</a:t>
            </a:r>
            <a:r>
              <a:rPr lang="en-US" altLang="ko-KR" sz="1800" b="1" baseline="0" dirty="0" smtClean="0">
                <a:latin typeface="Calibri" pitchFamily="34" charset="0"/>
                <a:ea typeface="08SeoulNamsan EB" panose="02020603020101020101" pitchFamily="18" charset="-127"/>
              </a:rPr>
              <a:t>)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Planning allows for group decision; we can critique each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other to make the best decisions; even if not, it allows us to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agree with each other and move in unity.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계획을 하면 함께 결정들을 할 수 있습니다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;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팀리더가 생각을 내면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서로 우리 사역을 위해 더 좋은 방법을 추천 할 수 도 있고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,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아니라도 모두 동의 하며 합력하여 움직일 수 있습니다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Following the communicated plan allows for unity, doing things on own whim causes confusion and breaks unity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함께 말이 통한 계획을 따르면 우리가 하나가 됩니다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; </a:t>
            </a: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혼자서 내 기분 따라 결정을 한다면 혼란을 만들며 한 마음을 께트립니다</a:t>
            </a:r>
          </a:p>
          <a:p>
            <a:pPr algn="l"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-	Having plans allow you to focus on today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계획이 있으면 당신이 오늘을 집중할 수 있습니다</a:t>
            </a:r>
          </a:p>
          <a:p>
            <a:pPr algn="l">
              <a:buNone/>
            </a:pPr>
            <a:endParaRPr lang="ko-KR" altLang="en-US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  <a:p>
            <a:pPr>
              <a:buNone/>
            </a:pPr>
            <a:r>
              <a:rPr lang="ko-KR" altLang="en-US" sz="1200" i="1" baseline="0" dirty="0" smtClean="0">
                <a:latin typeface="Calibri" pitchFamily="34" charset="0"/>
                <a:ea typeface="08SeoulNamsan EB" panose="02020603020101020101" pitchFamily="18" charset="-127"/>
              </a:rPr>
              <a:t>그러므로 내일 일을 걱정하지 말아라</a:t>
            </a:r>
            <a:r>
              <a:rPr lang="en-US" altLang="ko-KR" sz="1200" i="1" baseline="0" dirty="0" smtClean="0">
                <a:latin typeface="Calibri" pitchFamily="34" charset="0"/>
                <a:ea typeface="08SeoulNamsan EB" panose="02020603020101020101" pitchFamily="18" charset="-127"/>
              </a:rPr>
              <a:t>. </a:t>
            </a:r>
            <a:r>
              <a:rPr lang="ko-KR" altLang="en-US" sz="1200" i="1" baseline="0" dirty="0" smtClean="0">
                <a:latin typeface="Calibri" pitchFamily="34" charset="0"/>
                <a:ea typeface="08SeoulNamsan EB" panose="02020603020101020101" pitchFamily="18" charset="-127"/>
              </a:rPr>
              <a:t>내일 일은 내일 걱정할 것이요 한 날의 괴로움은 그 날의 것으로 충분하다</a:t>
            </a:r>
            <a:r>
              <a:rPr lang="en-US" altLang="ko-KR" sz="1200" i="1" baseline="0" dirty="0" smtClean="0">
                <a:latin typeface="Calibri" pitchFamily="34" charset="0"/>
                <a:ea typeface="08SeoulNamsan EB" panose="02020603020101020101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i="1" baseline="0" dirty="0" smtClean="0">
                <a:latin typeface="Calibri" pitchFamily="34" charset="0"/>
                <a:ea typeface="08SeoulNamsan EB" panose="02020603020101020101" pitchFamily="18" charset="-127"/>
              </a:rPr>
              <a:t>So don’t worry about tomorrow, for tomorrow will bring its own worries. Today’s trouble is enough for today.</a:t>
            </a:r>
          </a:p>
          <a:p>
            <a:pPr algn="r">
              <a:buNone/>
            </a:pPr>
            <a:r>
              <a:rPr lang="en-US" altLang="ko-KR" sz="1200" i="1" baseline="0" dirty="0" smtClean="0">
                <a:latin typeface="Calibri" pitchFamily="34" charset="0"/>
                <a:ea typeface="08SeoulNamsan EB" panose="02020603020101020101" pitchFamily="18" charset="-127"/>
              </a:rPr>
              <a:t>Matthew 6:34		</a:t>
            </a:r>
          </a:p>
          <a:p>
            <a:pPr>
              <a:buNone/>
            </a:pP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Quiz: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Do you know how book of Judges ends?</a:t>
            </a:r>
            <a:b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</a:br>
            <a:r>
              <a:rPr lang="ko-KR" altLang="en-US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사사기가 어떻게 끝나는지 아시나요</a:t>
            </a:r>
            <a:r>
              <a:rPr lang="en-US" altLang="ko-KR" sz="1800" baseline="0" dirty="0" smtClean="0">
                <a:latin typeface="Calibri" pitchFamily="34" charset="0"/>
                <a:ea typeface="08SeoulNamsan EB" panose="02020603020101020101" pitchFamily="18" charset="-127"/>
              </a:rPr>
              <a:t>?</a:t>
            </a:r>
          </a:p>
          <a:p>
            <a:pPr algn="l">
              <a:buNone/>
            </a:pPr>
            <a:endParaRPr lang="en-US" altLang="ko-KR" sz="1800" baseline="0" dirty="0" smtClean="0">
              <a:latin typeface="Calibri" pitchFamily="34" charset="0"/>
              <a:ea typeface="08SeoulNamsan EB" panose="02020603020101020101" pitchFamily="18" charset="-127"/>
            </a:endParaRPr>
          </a:p>
        </p:txBody>
      </p:sp>
      <p:pic>
        <p:nvPicPr>
          <p:cNvPr id="14340" name="Picture 3" descr="http://limitlesslivingtoday.com/wp-content/uploads/2013/03/Ge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B3F0"/>
              </a:clrFrom>
              <a:clrTo>
                <a:srgbClr val="81B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/>
          <a:stretch>
            <a:fillRect/>
          </a:stretch>
        </p:blipFill>
        <p:spPr bwMode="auto">
          <a:xfrm>
            <a:off x="6324600" y="152400"/>
            <a:ext cx="243684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276600"/>
          </a:xfrm>
        </p:spPr>
        <p:txBody>
          <a:bodyPr/>
          <a:lstStyle/>
          <a:p>
            <a:pPr marL="1588" indent="-1588">
              <a:spcAft>
                <a:spcPts val="1600"/>
              </a:spcAft>
              <a:buFont typeface="Arial" charset="0"/>
              <a:buNone/>
            </a:pP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ea typeface="08SeoulNamsan M"/>
              </a:rPr>
              <a:t>Leadership Meeting</a:t>
            </a:r>
          </a:p>
          <a:p>
            <a:pPr marL="1588" indent="-1588">
              <a:spcAft>
                <a:spcPts val="1600"/>
              </a:spcAft>
              <a:buFont typeface="Arial" charset="0"/>
              <a:buNone/>
            </a:pP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ea typeface="08SeoulNamsan M"/>
              </a:rPr>
              <a:t>2013.06.15</a:t>
            </a: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08SeoulNamsan 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916" y="3352800"/>
            <a:ext cx="67489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Let us give praise to God for</a:t>
            </a:r>
            <a:br>
              <a:rPr lang="en-US" sz="3600" dirty="0" smtClean="0"/>
            </a:br>
            <a:r>
              <a:rPr lang="en-US" sz="3600" dirty="0" smtClean="0"/>
              <a:t>what He is doing in our midst!</a:t>
            </a:r>
          </a:p>
          <a:p>
            <a:pPr algn="ctr"/>
            <a:endParaRPr lang="en-US" sz="3600" dirty="0" smtClean="0"/>
          </a:p>
          <a:p>
            <a:pPr algn="ctr"/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네가 하는 일을 여호와께 맡겨라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. </a:t>
            </a:r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그러면 네가 계획한 일이 이루어질 것이다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.</a:t>
            </a:r>
            <a:endParaRPr lang="en-US" sz="1600" i="1" dirty="0" smtClean="0">
              <a:latin typeface="08SeoulNamsan EB" pitchFamily="18" charset="-127"/>
              <a:ea typeface="08SeoulNamsan EB" pitchFamily="18" charset="-127"/>
            </a:endParaRPr>
          </a:p>
          <a:p>
            <a:pPr algn="ctr"/>
            <a:r>
              <a:rPr lang="en-US" sz="1600" i="1" dirty="0" smtClean="0">
                <a:latin typeface="08SeoulNamsan EB" pitchFamily="18" charset="-127"/>
                <a:ea typeface="08SeoulNamsan EB" pitchFamily="18" charset="-127"/>
              </a:rPr>
              <a:t>Commit your actions to the Lord, and your plans will succeed.</a:t>
            </a:r>
          </a:p>
          <a:p>
            <a:pPr algn="r"/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잠언 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(Proverbs)</a:t>
            </a:r>
            <a:r>
              <a:rPr lang="ko-KR" altLang="en-US" sz="1600" i="1" dirty="0" smtClean="0">
                <a:latin typeface="08SeoulNamsan EB" pitchFamily="18" charset="-127"/>
                <a:ea typeface="08SeoulNamsan EB" pitchFamily="18" charset="-127"/>
              </a:rPr>
              <a:t> </a:t>
            </a:r>
            <a:r>
              <a:rPr lang="en-US" altLang="ko-KR" sz="1600" i="1" dirty="0" smtClean="0">
                <a:latin typeface="08SeoulNamsan EB" pitchFamily="18" charset="-127"/>
                <a:ea typeface="08SeoulNamsan EB" pitchFamily="18" charset="-127"/>
              </a:rPr>
              <a:t>16:3</a:t>
            </a:r>
            <a:endParaRPr lang="en-US" sz="1600" i="1" dirty="0">
              <a:latin typeface="08SeoulNamsan EB" pitchFamily="18" charset="-127"/>
              <a:ea typeface="08SeoulNamsan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 smtClean="0">
                <a:solidFill>
                  <a:schemeClr val="bg1"/>
                </a:solidFill>
              </a:rPr>
              <a:t>날 새롭게 하소서</a:t>
            </a:r>
            <a:r>
              <a:rPr lang="en-US" altLang="ko-KR" sz="8000" dirty="0" smtClean="0">
                <a:solidFill>
                  <a:schemeClr val="bg1"/>
                </a:solidFill>
              </a:rPr>
              <a:t/>
            </a:r>
            <a:br>
              <a:rPr lang="en-US" altLang="ko-KR" sz="8000" dirty="0" smtClean="0">
                <a:solidFill>
                  <a:schemeClr val="bg1"/>
                </a:solidFill>
              </a:rPr>
            </a:br>
            <a:r>
              <a:rPr lang="ko-KR" altLang="en-US" sz="8000" dirty="0" smtClean="0">
                <a:solidFill>
                  <a:schemeClr val="bg1"/>
                </a:solidFill>
              </a:rPr>
              <a:t>날 새롭게 하소서</a:t>
            </a:r>
          </a:p>
          <a:p>
            <a:r>
              <a:rPr lang="ko-KR" altLang="en-US" sz="8000" dirty="0" smtClean="0">
                <a:solidFill>
                  <a:schemeClr val="bg1"/>
                </a:solidFill>
              </a:rPr>
              <a:t>날 새롭게 하소서</a:t>
            </a:r>
            <a:r>
              <a:rPr lang="en-US" altLang="ko-KR" sz="8000" dirty="0" smtClean="0">
                <a:solidFill>
                  <a:schemeClr val="bg1"/>
                </a:solidFill>
              </a:rPr>
              <a:t/>
            </a:r>
            <a:br>
              <a:rPr lang="en-US" altLang="ko-KR" sz="8000" dirty="0" smtClean="0">
                <a:solidFill>
                  <a:schemeClr val="bg1"/>
                </a:solidFill>
              </a:rPr>
            </a:br>
            <a:r>
              <a:rPr lang="ko-KR" altLang="en-US" sz="8000" dirty="0" smtClean="0">
                <a:solidFill>
                  <a:schemeClr val="bg1"/>
                </a:solidFill>
              </a:rPr>
              <a:t>주님 이 시간</a:t>
            </a:r>
          </a:p>
        </p:txBody>
      </p:sp>
    </p:spTree>
    <p:extLst>
      <p:ext uri="{BB962C8B-B14F-4D97-AF65-F5344CB8AC3E}">
        <p14:creationId xmlns:p14="http://schemas.microsoft.com/office/powerpoint/2010/main" val="763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</a:rPr>
              <a:t>내 모든 것 맡기리라</a:t>
            </a:r>
          </a:p>
          <a:p>
            <a:r>
              <a:rPr lang="ko-KR" altLang="en-US" sz="6600" dirty="0" smtClean="0">
                <a:solidFill>
                  <a:schemeClr val="bg1"/>
                </a:solidFill>
              </a:rPr>
              <a:t>나의 연약한 모습 주님</a:t>
            </a:r>
            <a:endParaRPr lang="en-US" altLang="ko-KR" sz="6600" dirty="0" smtClean="0">
              <a:solidFill>
                <a:schemeClr val="bg1"/>
              </a:solidFill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</a:rPr>
              <a:t>고치리 이 시간</a:t>
            </a:r>
          </a:p>
        </p:txBody>
      </p:sp>
    </p:spTree>
    <p:extLst>
      <p:ext uri="{BB962C8B-B14F-4D97-AF65-F5344CB8AC3E}">
        <p14:creationId xmlns:p14="http://schemas.microsoft.com/office/powerpoint/2010/main" val="763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8000" dirty="0" smtClean="0">
                <a:solidFill>
                  <a:schemeClr val="bg1"/>
                </a:solidFill>
              </a:rPr>
              <a:t>날 새롭게 하소서</a:t>
            </a:r>
            <a:r>
              <a:rPr lang="en-US" altLang="ko-KR" sz="8000" dirty="0" smtClean="0">
                <a:solidFill>
                  <a:schemeClr val="bg1"/>
                </a:solidFill>
              </a:rPr>
              <a:t/>
            </a:r>
            <a:br>
              <a:rPr lang="en-US" altLang="ko-KR" sz="8000" dirty="0" smtClean="0">
                <a:solidFill>
                  <a:schemeClr val="bg1"/>
                </a:solidFill>
              </a:rPr>
            </a:br>
            <a:r>
              <a:rPr lang="ko-KR" altLang="en-US" sz="8000" dirty="0" smtClean="0">
                <a:solidFill>
                  <a:schemeClr val="bg1"/>
                </a:solidFill>
              </a:rPr>
              <a:t>날 새롭게 하소서</a:t>
            </a:r>
          </a:p>
          <a:p>
            <a:r>
              <a:rPr lang="ko-KR" altLang="en-US" sz="8000" dirty="0" smtClean="0">
                <a:solidFill>
                  <a:schemeClr val="bg1"/>
                </a:solidFill>
              </a:rPr>
              <a:t>날 새롭게 하소서</a:t>
            </a:r>
            <a:r>
              <a:rPr lang="en-US" altLang="ko-KR" sz="8000" dirty="0" smtClean="0">
                <a:solidFill>
                  <a:schemeClr val="bg1"/>
                </a:solidFill>
              </a:rPr>
              <a:t/>
            </a:r>
            <a:br>
              <a:rPr lang="en-US" altLang="ko-KR" sz="8000" dirty="0" smtClean="0">
                <a:solidFill>
                  <a:schemeClr val="bg1"/>
                </a:solidFill>
              </a:rPr>
            </a:br>
            <a:r>
              <a:rPr lang="ko-KR" altLang="en-US" sz="8000" dirty="0" smtClean="0">
                <a:solidFill>
                  <a:schemeClr val="bg1"/>
                </a:solidFill>
              </a:rPr>
              <a:t>주님 이 시간</a:t>
            </a:r>
          </a:p>
        </p:txBody>
      </p:sp>
    </p:spTree>
    <p:extLst>
      <p:ext uri="{BB962C8B-B14F-4D97-AF65-F5344CB8AC3E}">
        <p14:creationId xmlns:p14="http://schemas.microsoft.com/office/powerpoint/2010/main" val="763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96000"/>
          </a:xfrm>
        </p:spPr>
        <p:txBody>
          <a:bodyPr>
            <a:normAutofit/>
          </a:bodyPr>
          <a:lstStyle/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주 품에 </a:t>
            </a:r>
            <a:endParaRPr lang="en-US" altLang="ko-KR" sz="8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품으소서</a:t>
            </a:r>
            <a:endParaRPr lang="en-US" altLang="ko-KR" sz="6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능력의 </a:t>
            </a:r>
            <a:endParaRPr lang="en-US" altLang="ko-KR" sz="8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팔로 덮으소서</a:t>
            </a:r>
          </a:p>
        </p:txBody>
      </p:sp>
    </p:spTree>
    <p:extLst>
      <p:ext uri="{BB962C8B-B14F-4D97-AF65-F5344CB8AC3E}">
        <p14:creationId xmlns:p14="http://schemas.microsoft.com/office/powerpoint/2010/main" val="3961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08SeoulNamsan EB" panose="02020603020101020101" pitchFamily="18" charset="-127"/>
              <a:ea typeface="08SeoulNamsan EB" panose="02020603020101020101" pitchFamily="18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96000"/>
          </a:xfrm>
        </p:spPr>
        <p:txBody>
          <a:bodyPr>
            <a:norm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거친 파도 날 향해와도</a:t>
            </a:r>
            <a:endParaRPr lang="en-US" altLang="ko-KR" sz="66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주와 함께 날아오르리</a:t>
            </a:r>
            <a:endParaRPr lang="en-US" altLang="ko-KR" sz="66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폭풍 가운데 나의 영혼</a:t>
            </a:r>
            <a:endParaRPr lang="en-US" altLang="ko-KR" sz="66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잠잠하게 주를 보리라</a:t>
            </a:r>
          </a:p>
        </p:txBody>
      </p:sp>
    </p:spTree>
    <p:extLst>
      <p:ext uri="{BB962C8B-B14F-4D97-AF65-F5344CB8AC3E}">
        <p14:creationId xmlns:p14="http://schemas.microsoft.com/office/powerpoint/2010/main" val="3961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08SeoulNamsan EB" panose="02020603020101020101" pitchFamily="18" charset="-127"/>
              <a:ea typeface="08SeoulNamsan EB" panose="02020603020101020101" pitchFamily="18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96000"/>
          </a:xfrm>
        </p:spPr>
        <p:txBody>
          <a:bodyPr>
            <a:normAutofit/>
          </a:bodyPr>
          <a:lstStyle/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주님 안에 </a:t>
            </a:r>
            <a:endParaRPr lang="en-US" altLang="ko-KR" sz="8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나 거하리</a:t>
            </a:r>
            <a:endParaRPr lang="en-US" altLang="ko-KR" sz="8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주 능력 </a:t>
            </a:r>
            <a:endParaRPr lang="en-US" altLang="ko-KR" sz="8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80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나 잠잠히 있네</a:t>
            </a:r>
            <a:endParaRPr lang="en-US" altLang="ko-KR" sz="80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08SeoulNamsan EB" panose="02020603020101020101" pitchFamily="18" charset="-127"/>
              <a:ea typeface="08SeoulNamsan EB" panose="02020603020101020101" pitchFamily="18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96000"/>
          </a:xfrm>
        </p:spPr>
        <p:txBody>
          <a:bodyPr>
            <a:norm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거친 파도 날 향해와도</a:t>
            </a:r>
            <a:endParaRPr lang="en-US" altLang="ko-KR" sz="66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주와 함께 날아오르리</a:t>
            </a:r>
            <a:endParaRPr lang="en-US" altLang="ko-KR" sz="66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폭풍 가운데 나의 영혼</a:t>
            </a:r>
            <a:endParaRPr lang="en-US" altLang="ko-KR" sz="6600" dirty="0" smtClean="0">
              <a:solidFill>
                <a:schemeClr val="bg1"/>
              </a:solidFill>
              <a:latin typeface="08SeoulNamsan EB" panose="02020603020101020101" pitchFamily="18" charset="-127"/>
              <a:ea typeface="08SeoulNamsan EB" panose="02020603020101020101" pitchFamily="18" charset="-127"/>
              <a:cs typeface="Arial" pitchFamily="34" charset="0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08SeoulNamsan EB" panose="02020603020101020101" pitchFamily="18" charset="-127"/>
                <a:ea typeface="08SeoulNamsan EB" panose="02020603020101020101" pitchFamily="18" charset="-127"/>
                <a:cs typeface="Arial" pitchFamily="34" charset="0"/>
              </a:rPr>
              <a:t>잠잠하게 주를 보리라</a:t>
            </a:r>
          </a:p>
        </p:txBody>
      </p:sp>
    </p:spTree>
    <p:extLst>
      <p:ext uri="{BB962C8B-B14F-4D97-AF65-F5344CB8AC3E}">
        <p14:creationId xmlns:p14="http://schemas.microsoft.com/office/powerpoint/2010/main" val="27551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403</Words>
  <Application>Microsoft Office PowerPoint</Application>
  <PresentationFormat>On-screen Show (4:3)</PresentationFormat>
  <Paragraphs>134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08SeoulNamsan EB</vt:lpstr>
      <vt:lpstr>08SeoulNamsan M</vt:lpstr>
      <vt:lpstr>08서울남산체 EB</vt:lpstr>
      <vt:lpstr>SD Piccaso-L</vt:lpstr>
      <vt:lpstr>Arial</vt:lpstr>
      <vt:lpstr>Calibri</vt:lpstr>
      <vt:lpstr>Tempus Sans ITC</vt:lpstr>
      <vt:lpstr>Office Theme</vt:lpstr>
      <vt:lpstr>1_Office Theme</vt:lpstr>
      <vt:lpstr>Please sign attendance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Planning 계획함에 중요함</vt:lpstr>
      <vt:lpstr>Importance of Planning 계획함에 중요함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Sangmaster</dc:creator>
  <cp:lastModifiedBy>Sang W. Sur</cp:lastModifiedBy>
  <cp:revision>167</cp:revision>
  <dcterms:created xsi:type="dcterms:W3CDTF">2011-07-30T11:48:25Z</dcterms:created>
  <dcterms:modified xsi:type="dcterms:W3CDTF">2013-06-15T10:40:53Z</dcterms:modified>
</cp:coreProperties>
</file>